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>
        <p:scale>
          <a:sx n="100" d="100"/>
          <a:sy n="100" d="100"/>
        </p:scale>
        <p:origin x="-79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pPr/>
              <a:t>17/12/63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76808"/>
              </p:ext>
            </p:extLst>
          </p:nvPr>
        </p:nvGraphicFramePr>
        <p:xfrm>
          <a:off x="251520" y="1700808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/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  <a:endParaRPr lang="th-TH" sz="1600" b="1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77985"/>
              </p:ext>
            </p:extLst>
          </p:nvPr>
        </p:nvGraphicFramePr>
        <p:xfrm>
          <a:off x="3518087" y="1340768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– ธันวาคม 2563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– กุมภาพันธ์ 2564</a:t>
                      </a:r>
                    </a:p>
                  </a:txBody>
                  <a:tcPr marT="60960" marB="60960" anchor="ctr"/>
                </a:tc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มิถุนายน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6287"/>
              </p:ext>
            </p:extLst>
          </p:nvPr>
        </p:nvGraphicFramePr>
        <p:xfrm>
          <a:off x="214459" y="3645024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/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  <a:endParaRPr lang="th-TH" sz="15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564723"/>
              </p:ext>
            </p:extLst>
          </p:nvPr>
        </p:nvGraphicFramePr>
        <p:xfrm>
          <a:off x="4860032" y="414908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/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มีนาคม 2564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1112557" y="6165304"/>
            <a:ext cx="6748859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องค์การบริหารส่วนตำบลแสนทอง  </a:t>
            </a:r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โทร 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0-5479-9554 </a:t>
            </a:r>
            <a:endParaRPr lang="th-TH" sz="25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375157" y="-99392"/>
            <a:ext cx="6393698" cy="1173923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ประกาศ องค์การบริหารส่วนตำบลแสนทอง</a:t>
            </a:r>
          </a:p>
          <a:p>
            <a:pPr algn="ctr"/>
            <a:endParaRPr lang="th-TH" sz="35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6" y="402613"/>
            <a:ext cx="4829168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2564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620923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291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TAX_TiK</cp:lastModifiedBy>
  <cp:revision>90</cp:revision>
  <dcterms:created xsi:type="dcterms:W3CDTF">2020-10-22T06:21:09Z</dcterms:created>
  <dcterms:modified xsi:type="dcterms:W3CDTF">2020-12-17T02:28:18Z</dcterms:modified>
</cp:coreProperties>
</file>